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84" r:id="rId3"/>
    <p:sldId id="285" r:id="rId4"/>
    <p:sldId id="286" r:id="rId5"/>
    <p:sldId id="287" r:id="rId6"/>
    <p:sldId id="288" r:id="rId7"/>
    <p:sldId id="289" r:id="rId8"/>
    <p:sldId id="290" r:id="rId9"/>
    <p:sldId id="291" r:id="rId10"/>
    <p:sldId id="292" r:id="rId11"/>
    <p:sldId id="293" r:id="rId12"/>
    <p:sldId id="294" r:id="rId13"/>
    <p:sldId id="295" r:id="rId14"/>
    <p:sldId id="265" r:id="rId15"/>
    <p:sldId id="257" r:id="rId16"/>
    <p:sldId id="258" r:id="rId17"/>
    <p:sldId id="259" r:id="rId18"/>
    <p:sldId id="260" r:id="rId19"/>
    <p:sldId id="261" r:id="rId20"/>
    <p:sldId id="269" r:id="rId21"/>
    <p:sldId id="263" r:id="rId22"/>
    <p:sldId id="264" r:id="rId23"/>
    <p:sldId id="262" r:id="rId24"/>
    <p:sldId id="266" r:id="rId25"/>
    <p:sldId id="271" r:id="rId26"/>
    <p:sldId id="298" r:id="rId27"/>
    <p:sldId id="279" r:id="rId28"/>
    <p:sldId id="296" r:id="rId29"/>
    <p:sldId id="280" r:id="rId30"/>
    <p:sldId id="297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1" d="100"/>
          <a:sy n="121" d="100"/>
        </p:scale>
        <p:origin x="1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49A790-4F0C-4F39-8C81-4E0B5F6494CE}" type="datetimeFigureOut">
              <a:rPr lang="fr-FR" smtClean="0"/>
              <a:t>28/05/2018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98099A-8466-48DA-90A2-8F639A424E8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15006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46B2AD6-0C18-DB4A-BABE-0D8284FB94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59E5AEA8-A097-2646-912B-04016B48EF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734B37A-38C4-0F4E-9055-43D8FEEEF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09867-D86A-6245-B637-FD019B064C4E}" type="datetimeFigureOut">
              <a:rPr lang="en-US" smtClean="0"/>
              <a:t>5/28/2018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B5C13A7-017C-C74A-A7C1-D2564DD10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2DCB0D8-4D04-A34B-80F2-488C17119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E2E0B-C7ED-EB42-A6F2-4F7BC953E8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306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C2FA23C-6C60-AB4A-AAC4-A9D457459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121B0AAE-AC38-F74B-9535-9E743C97FE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589E9F1-3CC7-F446-8072-60E32363D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09867-D86A-6245-B637-FD019B064C4E}" type="datetimeFigureOut">
              <a:rPr lang="en-US" smtClean="0"/>
              <a:t>5/28/2018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95923D8-4FEB-D642-8253-FE9A51CE4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D00E404-5949-FC43-8DA2-F2AD69DA7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E2E0B-C7ED-EB42-A6F2-4F7BC953E8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193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C4554EB0-5B0E-0843-80C6-02998206EF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FB1165C1-026A-F747-88CC-AECF38114A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3645A56-6725-8841-97C3-200884D8A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09867-D86A-6245-B637-FD019B064C4E}" type="datetimeFigureOut">
              <a:rPr lang="en-US" smtClean="0"/>
              <a:t>5/28/2018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DB2DD47-FD10-6145-B85E-91FB286F7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C6A8446-755E-2243-8ABC-16031319D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E2E0B-C7ED-EB42-A6F2-4F7BC953E8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042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D100004-8DD9-C748-A699-728ECA9AA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CD90002-A21A-A94E-BD10-7E57B6C0B5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88A4F6F-0142-924A-A806-6641FB1C3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09867-D86A-6245-B637-FD019B064C4E}" type="datetimeFigureOut">
              <a:rPr lang="en-US" smtClean="0"/>
              <a:t>5/28/2018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61C359C-1D1D-7C41-A0DC-91F8C5EB2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B2E014C-0597-3D4C-BAAC-5CD84EF43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E2E0B-C7ED-EB42-A6F2-4F7BC953E8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076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EFE50AD-D710-614C-9096-EF4DD992A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C25D594-C7D5-4C4F-9D4D-0DF4E4A229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016049C-B5CB-ED48-B9AE-D0F685950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09867-D86A-6245-B637-FD019B064C4E}" type="datetimeFigureOut">
              <a:rPr lang="en-US" smtClean="0"/>
              <a:t>5/28/2018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E53673B-B590-664D-A570-FC2FE4DCE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EABB105-A451-5248-888F-AA70FE6A3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E2E0B-C7ED-EB42-A6F2-4F7BC953E8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236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0CAD4CC-79CA-F344-BDBA-A0DB975D9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FAAE943-CA5B-1D48-AE5C-402B67BBA7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7684A7F-1724-854C-A22D-D202D9B8AA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BF4D573-E74E-C24C-87D4-0F636D71A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09867-D86A-6245-B637-FD019B064C4E}" type="datetimeFigureOut">
              <a:rPr lang="en-US" smtClean="0"/>
              <a:t>5/28/2018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E02493D-021A-0C46-BF84-560B175D0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E762971-51FA-034B-BFAB-03571CA7E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E2E0B-C7ED-EB42-A6F2-4F7BC953E8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17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9D66E13-95A1-444F-95AC-4A826F757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C45F8E5-A85F-674D-8100-9905FF9228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D93BE9B-16FF-8048-B422-E58D093DE6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1F3E2529-7AE7-3945-A35A-B1DDFF4EDE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AD233154-4516-734A-A723-27C7654207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BD0CC03A-DC48-9A41-8560-F8655F85C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09867-D86A-6245-B637-FD019B064C4E}" type="datetimeFigureOut">
              <a:rPr lang="en-US" smtClean="0"/>
              <a:t>5/28/2018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AF987626-DBC5-F748-BBB2-2914942A5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CBF48420-FED9-B741-9F6B-A284DC63D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E2E0B-C7ED-EB42-A6F2-4F7BC953E8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415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E67A710-C2D5-2847-8368-A1FACB0D0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438EBC20-709E-E74A-9D10-8882A61A3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09867-D86A-6245-B637-FD019B064C4E}" type="datetimeFigureOut">
              <a:rPr lang="en-US" smtClean="0"/>
              <a:t>5/28/2018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24120E1B-3592-DB42-BFAB-F1C49BE86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9584FD2B-6A47-1C43-8A00-3F23B1A15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E2E0B-C7ED-EB42-A6F2-4F7BC953E8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928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D27420ED-957B-2E45-82D9-9F845806B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09867-D86A-6245-B637-FD019B064C4E}" type="datetimeFigureOut">
              <a:rPr lang="en-US" smtClean="0"/>
              <a:t>5/28/2018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F28CB1C8-A391-2E4D-AA85-0E2C038B4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C03BF32F-DD94-3249-B8FC-026C0DF1B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E2E0B-C7ED-EB42-A6F2-4F7BC953E8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593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DB8D078-6063-7747-AB0E-B2B8CD093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5118F3F-A255-0D43-AF14-147A2F83D0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62A9975-1405-744C-A24C-B48747F112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85AEB24-9BF9-5E4D-93DD-2FE42DA15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09867-D86A-6245-B637-FD019B064C4E}" type="datetimeFigureOut">
              <a:rPr lang="en-US" smtClean="0"/>
              <a:t>5/28/2018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E638023-AEF7-A744-8789-390C9FD1A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D547A5C-227C-EE45-8F1A-C5924B31D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E2E0B-C7ED-EB42-A6F2-4F7BC953E8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757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D4FEDC5-47B9-FE4E-890D-FBF26D6E7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0D7B1305-B93B-F049-8880-1470915558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357E121-4B85-D747-846F-095C4D5BBD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025AAAD5-4542-204B-B1B4-3DB79CFBA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09867-D86A-6245-B637-FD019B064C4E}" type="datetimeFigureOut">
              <a:rPr lang="en-US" smtClean="0"/>
              <a:t>5/28/2018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F2B2C17-FF12-DB40-A4DA-B5DD7DF19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29782E3-E030-5741-ACDC-2439F8096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E2E0B-C7ED-EB42-A6F2-4F7BC953E8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21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153F561C-2E61-064A-B97A-669D1BCAE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631246F-2344-1343-8B5E-7804BD7982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7E4BB3C-4E29-7946-99C4-1E161638E9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09867-D86A-6245-B637-FD019B064C4E}" type="datetimeFigureOut">
              <a:rPr lang="en-US" smtClean="0"/>
              <a:t>5/28/2018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7B0CE14-58C0-4E43-A4CF-12F7B905A9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139A537-FE56-0C4F-9F1C-D6367B462E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E2E0B-C7ED-EB42-A6F2-4F7BC953E8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374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92F0219-A358-AB48-BE12-6629569D6C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9992" y="2243852"/>
            <a:ext cx="9144000" cy="2387600"/>
          </a:xfrm>
        </p:spPr>
        <p:txBody>
          <a:bodyPr>
            <a:noAutofit/>
          </a:bodyPr>
          <a:lstStyle/>
          <a:p>
            <a:r>
              <a:rPr lang="en-US" sz="8800" b="1" dirty="0" err="1" smtClean="0"/>
              <a:t>Qu’est-ce</a:t>
            </a:r>
            <a:r>
              <a:rPr lang="en-US" sz="8800" b="1" dirty="0" smtClean="0"/>
              <a:t> que </a:t>
            </a:r>
            <a:r>
              <a:rPr lang="en-US" sz="8800" b="1" dirty="0" err="1" smtClean="0"/>
              <a:t>tu</a:t>
            </a:r>
            <a:r>
              <a:rPr lang="en-US" sz="8800" b="1" dirty="0" smtClean="0"/>
              <a:t> as fait pendant les </a:t>
            </a:r>
            <a:r>
              <a:rPr lang="en-US" sz="8800" b="1" dirty="0" err="1" smtClean="0"/>
              <a:t>vacances</a:t>
            </a:r>
            <a:r>
              <a:rPr lang="en-US" sz="8800" b="1" dirty="0" smtClean="0"/>
              <a:t>?</a:t>
            </a:r>
            <a:endParaRPr lang="en-US" sz="8800" b="1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48DE8046-17CA-9748-901C-C78E747A7C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1978" y="5591012"/>
            <a:ext cx="2850931" cy="581188"/>
          </a:xfrm>
        </p:spPr>
        <p:txBody>
          <a:bodyPr>
            <a:noAutofit/>
          </a:bodyPr>
          <a:lstStyle/>
          <a:p>
            <a:r>
              <a:rPr lang="en-US" sz="1800" dirty="0" smtClean="0"/>
              <a:t>Images from </a:t>
            </a:r>
            <a:r>
              <a:rPr lang="en-US" sz="1800" dirty="0" smtClean="0"/>
              <a:t>pixabay.com</a:t>
            </a:r>
          </a:p>
          <a:p>
            <a:r>
              <a:rPr lang="en-US" sz="1800" smtClean="0"/>
              <a:t>©frenchteacher.net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4629575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5085" y="1749406"/>
            <a:ext cx="5041829" cy="335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843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9734" y="1691489"/>
            <a:ext cx="5212532" cy="3475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3396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5500" y="1569559"/>
            <a:ext cx="5620999" cy="3718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4131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9074" y="1474076"/>
            <a:ext cx="3697245" cy="3773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5615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A283C29-A2C8-A342-BB43-6A23920637BE}"/>
              </a:ext>
            </a:extLst>
          </p:cNvPr>
          <p:cNvSpPr txBox="1"/>
          <p:nvPr/>
        </p:nvSpPr>
        <p:spPr>
          <a:xfrm>
            <a:off x="5179385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0BBF7817-052D-8F47-A07D-3948C6B19775}"/>
              </a:ext>
            </a:extLst>
          </p:cNvPr>
          <p:cNvSpPr txBox="1"/>
          <p:nvPr/>
        </p:nvSpPr>
        <p:spPr>
          <a:xfrm>
            <a:off x="1631732" y="5020102"/>
            <a:ext cx="69020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/>
              <a:t>        </a:t>
            </a:r>
            <a:r>
              <a:rPr lang="en-US" sz="4800" dirty="0" err="1" smtClean="0"/>
              <a:t>J’ai</a:t>
            </a:r>
            <a:r>
              <a:rPr lang="en-US" sz="4800" dirty="0" smtClean="0"/>
              <a:t> </a:t>
            </a:r>
            <a:r>
              <a:rPr lang="en-US" sz="4800" dirty="0" err="1" smtClean="0"/>
              <a:t>voyagé</a:t>
            </a:r>
            <a:r>
              <a:rPr lang="en-US" sz="4800" dirty="0" smtClean="0"/>
              <a:t> </a:t>
            </a:r>
            <a:r>
              <a:rPr lang="en-US" sz="4800" dirty="0" err="1" smtClean="0"/>
              <a:t>en</a:t>
            </a:r>
            <a:r>
              <a:rPr lang="en-US" sz="4800" dirty="0" smtClean="0"/>
              <a:t> </a:t>
            </a:r>
            <a:r>
              <a:rPr lang="en-US" sz="4800" dirty="0" err="1" smtClean="0"/>
              <a:t>avion</a:t>
            </a:r>
            <a:endParaRPr lang="en-US" sz="4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0876" y="1135675"/>
            <a:ext cx="5554717" cy="378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3682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B1B0729F-C741-1C4A-9F66-35B51778FD2C}"/>
              </a:ext>
            </a:extLst>
          </p:cNvPr>
          <p:cNvSpPr txBox="1"/>
          <p:nvPr/>
        </p:nvSpPr>
        <p:spPr>
          <a:xfrm>
            <a:off x="2538248" y="4651194"/>
            <a:ext cx="63298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/>
              <a:t> </a:t>
            </a:r>
            <a:r>
              <a:rPr lang="en-US" sz="4400" dirty="0" smtClean="0"/>
              <a:t>Je </a:t>
            </a:r>
            <a:r>
              <a:rPr lang="en-US" sz="4400" dirty="0" err="1" smtClean="0"/>
              <a:t>suis</a:t>
            </a:r>
            <a:r>
              <a:rPr lang="en-US" sz="4400" dirty="0" smtClean="0"/>
              <a:t> </a:t>
            </a:r>
            <a:r>
              <a:rPr lang="en-US" sz="4400" dirty="0" err="1" smtClean="0"/>
              <a:t>allé</a:t>
            </a:r>
            <a:r>
              <a:rPr lang="en-US" sz="4400" dirty="0" smtClean="0"/>
              <a:t>(e) à la </a:t>
            </a:r>
            <a:r>
              <a:rPr lang="en-US" sz="4400" dirty="0" err="1" smtClean="0"/>
              <a:t>plage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8158" y="662151"/>
            <a:ext cx="4690700" cy="375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1926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C8C23F4-4FBB-D040-BF33-18CD343BC545}"/>
              </a:ext>
            </a:extLst>
          </p:cNvPr>
          <p:cNvSpPr txBox="1"/>
          <p:nvPr/>
        </p:nvSpPr>
        <p:spPr>
          <a:xfrm>
            <a:off x="3531476" y="4574384"/>
            <a:ext cx="40603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 err="1" smtClean="0"/>
              <a:t>J’ai</a:t>
            </a:r>
            <a:r>
              <a:rPr lang="en-US" sz="4800" dirty="0" smtClean="0"/>
              <a:t> fait du ski</a:t>
            </a:r>
            <a:endParaRPr lang="en-US" sz="4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0072" y="880093"/>
            <a:ext cx="4714218" cy="355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7620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C512F69F-9F8D-0644-A4C5-745D89CE22F4}"/>
              </a:ext>
            </a:extLst>
          </p:cNvPr>
          <p:cNvSpPr txBox="1"/>
          <p:nvPr/>
        </p:nvSpPr>
        <p:spPr>
          <a:xfrm>
            <a:off x="2593428" y="4728647"/>
            <a:ext cx="6653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 err="1" smtClean="0"/>
              <a:t>J’ai</a:t>
            </a:r>
            <a:r>
              <a:rPr lang="en-US" sz="4800" dirty="0" smtClean="0"/>
              <a:t> fait des </a:t>
            </a:r>
            <a:r>
              <a:rPr lang="en-US" sz="4800" dirty="0" err="1" smtClean="0"/>
              <a:t>randonnées</a:t>
            </a:r>
            <a:endParaRPr lang="en-US" sz="4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426" y="1232643"/>
            <a:ext cx="4096484" cy="3302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2803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BF50E1C2-8621-974F-B15A-130FE45F1B31}"/>
              </a:ext>
            </a:extLst>
          </p:cNvPr>
          <p:cNvSpPr txBox="1"/>
          <p:nvPr/>
        </p:nvSpPr>
        <p:spPr>
          <a:xfrm>
            <a:off x="3003914" y="4566405"/>
            <a:ext cx="5619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 err="1" smtClean="0"/>
              <a:t>J’ai</a:t>
            </a:r>
            <a:r>
              <a:rPr lang="en-US" sz="4800" dirty="0" smtClean="0"/>
              <a:t> fait du camping</a:t>
            </a:r>
            <a:endParaRPr lang="en-US" sz="4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5111" y="843455"/>
            <a:ext cx="6340814" cy="3249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1577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D10354AF-ECEF-F141-8186-B1CC3041EE7F}"/>
              </a:ext>
            </a:extLst>
          </p:cNvPr>
          <p:cNvSpPr txBox="1"/>
          <p:nvPr/>
        </p:nvSpPr>
        <p:spPr>
          <a:xfrm>
            <a:off x="2420007" y="4788135"/>
            <a:ext cx="67318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 err="1" smtClean="0"/>
              <a:t>J’ai</a:t>
            </a:r>
            <a:r>
              <a:rPr lang="en-US" sz="4800" dirty="0" smtClean="0"/>
              <a:t> </a:t>
            </a:r>
            <a:r>
              <a:rPr lang="en-US" sz="4800" dirty="0" err="1" smtClean="0"/>
              <a:t>acheté</a:t>
            </a:r>
            <a:r>
              <a:rPr lang="en-US" sz="4800" dirty="0" smtClean="0"/>
              <a:t> des souvenirs</a:t>
            </a:r>
            <a:endParaRPr lang="en-US" sz="4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5491" y="701565"/>
            <a:ext cx="4539976" cy="3744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386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9031" y="1536028"/>
            <a:ext cx="5553937" cy="378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8802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93F1C6B-477E-6B47-BDED-03912B8E2DF6}"/>
              </a:ext>
            </a:extLst>
          </p:cNvPr>
          <p:cNvSpPr txBox="1"/>
          <p:nvPr/>
        </p:nvSpPr>
        <p:spPr>
          <a:xfrm>
            <a:off x="2514599" y="4612239"/>
            <a:ext cx="68501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 err="1" smtClean="0"/>
              <a:t>J’ai</a:t>
            </a:r>
            <a:r>
              <a:rPr lang="en-US" sz="4800" dirty="0" smtClean="0"/>
              <a:t> </a:t>
            </a:r>
            <a:r>
              <a:rPr lang="en-US" sz="4800" dirty="0" err="1" smtClean="0"/>
              <a:t>visité</a:t>
            </a:r>
            <a:r>
              <a:rPr lang="en-US" sz="4800" dirty="0" smtClean="0"/>
              <a:t> des monuments</a:t>
            </a:r>
            <a:endParaRPr lang="en-US" sz="4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2242" y="859221"/>
            <a:ext cx="8056180" cy="4028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1645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F5666C95-A0BF-B246-B257-13E91889DFB1}"/>
              </a:ext>
            </a:extLst>
          </p:cNvPr>
          <p:cNvSpPr txBox="1"/>
          <p:nvPr/>
        </p:nvSpPr>
        <p:spPr>
          <a:xfrm>
            <a:off x="2088932" y="4941940"/>
            <a:ext cx="7157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 smtClean="0"/>
              <a:t>Je </a:t>
            </a:r>
            <a:r>
              <a:rPr lang="en-US" sz="4800" dirty="0" err="1" smtClean="0"/>
              <a:t>suis</a:t>
            </a:r>
            <a:r>
              <a:rPr lang="en-US" sz="4800" dirty="0" smtClean="0"/>
              <a:t> </a:t>
            </a:r>
            <a:r>
              <a:rPr lang="en-US" sz="4800" dirty="0" err="1" smtClean="0"/>
              <a:t>allé</a:t>
            </a:r>
            <a:r>
              <a:rPr lang="en-US" sz="4800" dirty="0" smtClean="0"/>
              <a:t>(e) au restaurant</a:t>
            </a:r>
            <a:endParaRPr lang="en-US" sz="4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9511" y="622737"/>
            <a:ext cx="3996559" cy="3996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9624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2A919D4-6B01-1B4F-9790-29D0170BBEF8}"/>
              </a:ext>
            </a:extLst>
          </p:cNvPr>
          <p:cNvSpPr txBox="1"/>
          <p:nvPr/>
        </p:nvSpPr>
        <p:spPr>
          <a:xfrm>
            <a:off x="1095703" y="4628463"/>
            <a:ext cx="92070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 smtClean="0"/>
              <a:t>Je </a:t>
            </a:r>
            <a:r>
              <a:rPr lang="en-US" sz="4800" dirty="0" err="1" smtClean="0"/>
              <a:t>suis</a:t>
            </a:r>
            <a:r>
              <a:rPr lang="en-US" sz="4800" dirty="0" smtClean="0"/>
              <a:t> </a:t>
            </a:r>
            <a:r>
              <a:rPr lang="en-US" sz="4800" dirty="0" err="1" smtClean="0"/>
              <a:t>allé</a:t>
            </a:r>
            <a:r>
              <a:rPr lang="en-US" sz="4800" dirty="0" smtClean="0"/>
              <a:t>(e) à un </a:t>
            </a:r>
            <a:r>
              <a:rPr lang="en-US" sz="4800" dirty="0" err="1" smtClean="0"/>
              <a:t>parc</a:t>
            </a:r>
            <a:r>
              <a:rPr lang="en-US" sz="4800" dirty="0" smtClean="0"/>
              <a:t> </a:t>
            </a:r>
            <a:r>
              <a:rPr lang="en-US" sz="4800" dirty="0" err="1" smtClean="0"/>
              <a:t>d’attractions</a:t>
            </a:r>
            <a:endParaRPr lang="en-US" sz="4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6773" y="1162139"/>
            <a:ext cx="5042338" cy="3361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544D55C7-F964-1B49-8EAF-F8BAEDDFA159}"/>
              </a:ext>
            </a:extLst>
          </p:cNvPr>
          <p:cNvSpPr txBox="1"/>
          <p:nvPr/>
        </p:nvSpPr>
        <p:spPr>
          <a:xfrm>
            <a:off x="2317531" y="4648078"/>
            <a:ext cx="71181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 err="1" smtClean="0"/>
              <a:t>J’ai</a:t>
            </a:r>
            <a:r>
              <a:rPr lang="en-US" sz="4800" dirty="0" smtClean="0"/>
              <a:t> </a:t>
            </a:r>
            <a:r>
              <a:rPr lang="en-US" sz="4800" dirty="0" err="1" smtClean="0"/>
              <a:t>logé</a:t>
            </a:r>
            <a:r>
              <a:rPr lang="en-US" sz="4800" dirty="0" smtClean="0"/>
              <a:t> </a:t>
            </a:r>
            <a:r>
              <a:rPr lang="en-US" sz="4800" dirty="0" err="1" smtClean="0"/>
              <a:t>dans</a:t>
            </a:r>
            <a:r>
              <a:rPr lang="en-US" sz="4800" dirty="0" smtClean="0"/>
              <a:t> un </a:t>
            </a:r>
            <a:r>
              <a:rPr lang="en-US" sz="4800" dirty="0" err="1" smtClean="0"/>
              <a:t>hôtel</a:t>
            </a:r>
            <a:endParaRPr lang="en-US" sz="4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7228" y="977461"/>
            <a:ext cx="5210504" cy="3473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8603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0B59ED1C-0420-BD4F-BAB4-CF345B88F09A}"/>
              </a:ext>
            </a:extLst>
          </p:cNvPr>
          <p:cNvSpPr txBox="1"/>
          <p:nvPr/>
        </p:nvSpPr>
        <p:spPr>
          <a:xfrm>
            <a:off x="1631731" y="4981995"/>
            <a:ext cx="845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800" dirty="0" smtClean="0"/>
              <a:t>Je me </a:t>
            </a:r>
            <a:r>
              <a:rPr lang="en-US" sz="4800" dirty="0" err="1" smtClean="0"/>
              <a:t>suis</a:t>
            </a:r>
            <a:r>
              <a:rPr lang="en-US" sz="4800" dirty="0" smtClean="0"/>
              <a:t> </a:t>
            </a:r>
            <a:r>
              <a:rPr lang="en-US" sz="4800" dirty="0" err="1" smtClean="0"/>
              <a:t>baigné</a:t>
            </a:r>
            <a:r>
              <a:rPr lang="en-US" sz="4800" dirty="0" smtClean="0"/>
              <a:t>(e) à la piscine</a:t>
            </a:r>
            <a:endParaRPr lang="en-US" sz="4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7814" y="867103"/>
            <a:ext cx="5620717" cy="3717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3906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E639A48-BC63-4340-84DE-8E073007F676}"/>
              </a:ext>
            </a:extLst>
          </p:cNvPr>
          <p:cNvSpPr txBox="1"/>
          <p:nvPr/>
        </p:nvSpPr>
        <p:spPr>
          <a:xfrm>
            <a:off x="2420006" y="4550094"/>
            <a:ext cx="62510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/>
              <a:t>J’ai</a:t>
            </a:r>
            <a:r>
              <a:rPr lang="en-US" sz="4800" dirty="0" smtClean="0"/>
              <a:t> </a:t>
            </a:r>
            <a:r>
              <a:rPr lang="en-US" sz="4800" dirty="0" err="1" smtClean="0"/>
              <a:t>partagé</a:t>
            </a:r>
            <a:r>
              <a:rPr lang="en-US" sz="4800" dirty="0" smtClean="0"/>
              <a:t> des photos avec </a:t>
            </a:r>
            <a:r>
              <a:rPr lang="en-US" sz="4800" dirty="0" err="1" smtClean="0"/>
              <a:t>mes</a:t>
            </a:r>
            <a:r>
              <a:rPr lang="en-US" sz="4800" dirty="0" smtClean="0"/>
              <a:t> </a:t>
            </a:r>
            <a:r>
              <a:rPr lang="en-US" sz="4800" dirty="0" err="1" smtClean="0"/>
              <a:t>amis</a:t>
            </a:r>
            <a:endParaRPr lang="en-US" sz="4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5861" y="630621"/>
            <a:ext cx="3547832" cy="3618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7360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2949463"/>
              </p:ext>
            </p:extLst>
          </p:nvPr>
        </p:nvGraphicFramePr>
        <p:xfrm>
          <a:off x="2032000" y="719666"/>
          <a:ext cx="8128000" cy="50189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  <a:gridCol w="2032000"/>
              </a:tblGrid>
              <a:tr h="1723989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647497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647496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3337" y="4166574"/>
            <a:ext cx="1416739" cy="14459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9901" y="2763442"/>
            <a:ext cx="1695674" cy="11218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8216" y="2707437"/>
            <a:ext cx="1673473" cy="11156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9901" y="1012108"/>
            <a:ext cx="1729004" cy="11519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9276" y="4115690"/>
            <a:ext cx="1547717" cy="154771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3292" y="1130349"/>
            <a:ext cx="1913514" cy="95675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9142" y="969956"/>
            <a:ext cx="1636372" cy="12362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3292" y="2615188"/>
            <a:ext cx="1773543" cy="141837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1193" y="969956"/>
            <a:ext cx="1612255" cy="13003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5121" y="4308882"/>
            <a:ext cx="1409109" cy="116133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6736" y="2707437"/>
            <a:ext cx="2109337" cy="108103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6153" y="4292771"/>
            <a:ext cx="1727295" cy="1177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9275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5E9ADE5-2C87-7643-9914-8CA646553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3732" y="18255"/>
            <a:ext cx="9400067" cy="1191197"/>
          </a:xfrm>
        </p:spPr>
        <p:txBody>
          <a:bodyPr/>
          <a:lstStyle/>
          <a:p>
            <a:r>
              <a:rPr lang="en-US" b="1" dirty="0"/>
              <a:t>Comment </a:t>
            </a:r>
            <a:r>
              <a:rPr lang="en-US" b="1" dirty="0" err="1"/>
              <a:t>dit</a:t>
            </a:r>
            <a:r>
              <a:rPr lang="en-US" b="1" dirty="0"/>
              <a:t>-on? How do you say?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48672AD-B355-684F-A811-524DE04994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1080" y="1501849"/>
            <a:ext cx="9612719" cy="4675114"/>
          </a:xfrm>
        </p:spPr>
        <p:txBody>
          <a:bodyPr>
            <a:normAutofit/>
          </a:bodyPr>
          <a:lstStyle/>
          <a:p>
            <a:pPr marL="514350" lvl="0" indent="-514350">
              <a:buFont typeface="Arial" panose="020B0604020202020204" pitchFamily="34" charset="0"/>
              <a:buAutoNum type="arabicPeriod"/>
            </a:pPr>
            <a:r>
              <a:rPr lang="en-US" dirty="0" smtClean="0"/>
              <a:t>I travelled by plane			7. </a:t>
            </a:r>
            <a:r>
              <a:rPr lang="en-US" dirty="0" smtClean="0">
                <a:solidFill>
                  <a:prstClr val="black"/>
                </a:solidFill>
              </a:rPr>
              <a:t>I </a:t>
            </a:r>
            <a:r>
              <a:rPr lang="en-US" dirty="0">
                <a:solidFill>
                  <a:prstClr val="black"/>
                </a:solidFill>
              </a:rPr>
              <a:t>went to the </a:t>
            </a:r>
            <a:r>
              <a:rPr lang="en-US" dirty="0" smtClean="0">
                <a:solidFill>
                  <a:prstClr val="black"/>
                </a:solidFill>
              </a:rPr>
              <a:t>restaurant</a:t>
            </a:r>
            <a:endParaRPr lang="en-US" dirty="0" smtClean="0"/>
          </a:p>
          <a:p>
            <a:pPr marL="514350" lvl="0" indent="-514350">
              <a:buFont typeface="Arial" panose="020B0604020202020204" pitchFamily="34" charset="0"/>
              <a:buAutoNum type="arabicPeriod"/>
            </a:pPr>
            <a:r>
              <a:rPr lang="en-US" dirty="0" smtClean="0"/>
              <a:t>I stayed in a hotel			8. </a:t>
            </a:r>
            <a:r>
              <a:rPr lang="en-US" dirty="0" smtClean="0">
                <a:solidFill>
                  <a:prstClr val="black"/>
                </a:solidFill>
              </a:rPr>
              <a:t>I </a:t>
            </a:r>
            <a:r>
              <a:rPr lang="en-US" dirty="0">
                <a:solidFill>
                  <a:prstClr val="black"/>
                </a:solidFill>
              </a:rPr>
              <a:t>bought </a:t>
            </a:r>
            <a:r>
              <a:rPr lang="en-US" dirty="0" smtClean="0">
                <a:solidFill>
                  <a:prstClr val="black"/>
                </a:solidFill>
              </a:rPr>
              <a:t>souvenirs</a:t>
            </a:r>
            <a:endParaRPr lang="en-US" dirty="0" smtClean="0"/>
          </a:p>
          <a:p>
            <a:pPr marL="514350" lvl="0" indent="-514350">
              <a:buFont typeface="Arial" panose="020B0604020202020204" pitchFamily="34" charset="0"/>
              <a:buAutoNum type="arabicPeriod"/>
            </a:pPr>
            <a:r>
              <a:rPr lang="en-US" dirty="0" smtClean="0"/>
              <a:t>I went camping  			9. </a:t>
            </a:r>
            <a:r>
              <a:rPr lang="en-US" dirty="0" smtClean="0">
                <a:solidFill>
                  <a:prstClr val="black"/>
                </a:solidFill>
              </a:rPr>
              <a:t>I </a:t>
            </a:r>
            <a:r>
              <a:rPr lang="en-US" dirty="0">
                <a:solidFill>
                  <a:prstClr val="black"/>
                </a:solidFill>
              </a:rPr>
              <a:t>swam in the </a:t>
            </a:r>
            <a:r>
              <a:rPr lang="en-US" dirty="0" smtClean="0">
                <a:solidFill>
                  <a:prstClr val="black"/>
                </a:solidFill>
              </a:rPr>
              <a:t>pool</a:t>
            </a:r>
            <a:endParaRPr lang="en-US" dirty="0" smtClean="0"/>
          </a:p>
          <a:p>
            <a:pPr marL="514350" lvl="0" indent="-514350">
              <a:buFont typeface="Arial" panose="020B0604020202020204" pitchFamily="34" charset="0"/>
              <a:buAutoNum type="arabicPeriod"/>
            </a:pPr>
            <a:r>
              <a:rPr lang="en-US" dirty="0" smtClean="0"/>
              <a:t>I shared photos with my friends	10. </a:t>
            </a:r>
            <a:r>
              <a:rPr lang="en-US" dirty="0" smtClean="0">
                <a:solidFill>
                  <a:prstClr val="black"/>
                </a:solidFill>
              </a:rPr>
              <a:t>I </a:t>
            </a:r>
            <a:r>
              <a:rPr lang="en-US" dirty="0">
                <a:solidFill>
                  <a:prstClr val="black"/>
                </a:solidFill>
              </a:rPr>
              <a:t>went to a theme </a:t>
            </a:r>
            <a:r>
              <a:rPr lang="en-US" dirty="0" smtClean="0">
                <a:solidFill>
                  <a:prstClr val="black"/>
                </a:solidFill>
              </a:rPr>
              <a:t>park</a:t>
            </a:r>
            <a:endParaRPr lang="en-US" dirty="0" smtClean="0"/>
          </a:p>
          <a:p>
            <a:pPr marL="514350" lvl="0" indent="-514350">
              <a:buFont typeface="Arial" panose="020B0604020202020204" pitchFamily="34" charset="0"/>
              <a:buAutoNum type="arabicPeriod"/>
            </a:pPr>
            <a:r>
              <a:rPr lang="en-US" dirty="0" smtClean="0"/>
              <a:t>I went to the beach			11. </a:t>
            </a:r>
            <a:r>
              <a:rPr lang="en-US" dirty="0" smtClean="0">
                <a:solidFill>
                  <a:prstClr val="black"/>
                </a:solidFill>
              </a:rPr>
              <a:t>I </a:t>
            </a:r>
            <a:r>
              <a:rPr lang="en-US" dirty="0">
                <a:solidFill>
                  <a:prstClr val="black"/>
                </a:solidFill>
              </a:rPr>
              <a:t>went </a:t>
            </a:r>
            <a:r>
              <a:rPr lang="en-US" dirty="0" smtClean="0">
                <a:solidFill>
                  <a:prstClr val="black"/>
                </a:solidFill>
              </a:rPr>
              <a:t>sightseeing</a:t>
            </a:r>
            <a:endParaRPr lang="en-US" dirty="0" smtClean="0"/>
          </a:p>
          <a:p>
            <a:pPr marL="514350" lvl="0" indent="-514350">
              <a:buFont typeface="Arial" panose="020B0604020202020204" pitchFamily="34" charset="0"/>
              <a:buAutoNum type="arabicPeriod"/>
            </a:pPr>
            <a:r>
              <a:rPr lang="en-US" dirty="0" smtClean="0"/>
              <a:t>I went hiking				12. </a:t>
            </a:r>
            <a:r>
              <a:rPr lang="en-US" dirty="0" smtClean="0">
                <a:solidFill>
                  <a:prstClr val="black"/>
                </a:solidFill>
              </a:rPr>
              <a:t>I </a:t>
            </a:r>
            <a:r>
              <a:rPr lang="en-US" dirty="0">
                <a:solidFill>
                  <a:prstClr val="black"/>
                </a:solidFill>
              </a:rPr>
              <a:t>went skiing</a:t>
            </a:r>
          </a:p>
          <a:p>
            <a:pPr marL="0" indent="0">
              <a:buNone/>
            </a:pPr>
            <a:endParaRPr lang="en-US" dirty="0" smtClean="0"/>
          </a:p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endParaRPr lang="en-US" dirty="0" smtClean="0"/>
          </a:p>
          <a:p>
            <a:pPr marL="514350" indent="-51435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6253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1523"/>
          </a:xfrm>
        </p:spPr>
        <p:txBody>
          <a:bodyPr/>
          <a:lstStyle/>
          <a:p>
            <a:r>
              <a:rPr lang="en-GB" b="1" dirty="0" err="1" smtClean="0"/>
              <a:t>Pairwork</a:t>
            </a:r>
            <a:r>
              <a:rPr lang="en-GB" b="1" dirty="0" smtClean="0"/>
              <a:t> guessing game</a:t>
            </a:r>
            <a:endParaRPr lang="fr-F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45476"/>
            <a:ext cx="10515600" cy="4931487"/>
          </a:xfrm>
        </p:spPr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Write down THREE things you did from the list you have learned.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Your partner must guess what they are by asking yes/no questions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e.g. </a:t>
            </a:r>
            <a:r>
              <a:rPr lang="en-GB" dirty="0" err="1" smtClean="0"/>
              <a:t>Tu</a:t>
            </a:r>
            <a:r>
              <a:rPr lang="en-GB" dirty="0" smtClean="0"/>
              <a:t> as voyage </a:t>
            </a:r>
            <a:r>
              <a:rPr lang="en-GB" dirty="0" err="1" smtClean="0"/>
              <a:t>en</a:t>
            </a:r>
            <a:r>
              <a:rPr lang="en-GB" dirty="0" smtClean="0"/>
              <a:t> </a:t>
            </a:r>
            <a:r>
              <a:rPr lang="en-GB" dirty="0" err="1" smtClean="0"/>
              <a:t>avion</a:t>
            </a:r>
            <a:r>
              <a:rPr lang="en-GB" dirty="0" smtClean="0"/>
              <a:t>?</a:t>
            </a:r>
          </a:p>
          <a:p>
            <a:pPr marL="0" indent="0">
              <a:buNone/>
            </a:pPr>
            <a:r>
              <a:rPr lang="en-GB" dirty="0" smtClean="0"/>
              <a:t>        </a:t>
            </a:r>
            <a:r>
              <a:rPr lang="en-GB" dirty="0" err="1" smtClean="0"/>
              <a:t>Tu</a:t>
            </a:r>
            <a:r>
              <a:rPr lang="en-GB" dirty="0" smtClean="0"/>
              <a:t> </a:t>
            </a:r>
            <a:r>
              <a:rPr lang="en-GB" dirty="0" err="1" smtClean="0"/>
              <a:t>es</a:t>
            </a:r>
            <a:r>
              <a:rPr lang="en-GB" dirty="0" smtClean="0"/>
              <a:t> </a:t>
            </a:r>
            <a:r>
              <a:rPr lang="en-GB" dirty="0" err="1" smtClean="0"/>
              <a:t>allé</a:t>
            </a:r>
            <a:r>
              <a:rPr lang="en-GB" dirty="0" smtClean="0"/>
              <a:t>(e) à la </a:t>
            </a:r>
            <a:r>
              <a:rPr lang="en-GB" dirty="0" err="1" smtClean="0"/>
              <a:t>plage</a:t>
            </a:r>
            <a:r>
              <a:rPr lang="en-GB" dirty="0" smtClean="0"/>
              <a:t>?</a:t>
            </a:r>
          </a:p>
          <a:p>
            <a:pPr marL="0" indent="0">
              <a:buNone/>
            </a:pPr>
            <a:r>
              <a:rPr lang="en-GB" dirty="0" smtClean="0"/>
              <a:t>        </a:t>
            </a:r>
            <a:r>
              <a:rPr lang="en-GB" dirty="0" err="1" smtClean="0"/>
              <a:t>Tu</a:t>
            </a:r>
            <a:r>
              <a:rPr lang="en-GB" dirty="0" smtClean="0"/>
              <a:t> </a:t>
            </a:r>
            <a:r>
              <a:rPr lang="en-GB" dirty="0" err="1" smtClean="0"/>
              <a:t>t’es</a:t>
            </a:r>
            <a:r>
              <a:rPr lang="en-GB" dirty="0" smtClean="0"/>
              <a:t> </a:t>
            </a:r>
            <a:r>
              <a:rPr lang="en-GB" dirty="0" err="1" smtClean="0"/>
              <a:t>baigné</a:t>
            </a:r>
            <a:r>
              <a:rPr lang="en-GB" dirty="0" smtClean="0"/>
              <a:t>(e) à la piscine?</a:t>
            </a:r>
            <a:endParaRPr lang="en-GB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830391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BE0EB3C-81C8-B049-99C4-7504C04F8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7853" y="325253"/>
            <a:ext cx="12397889" cy="1325563"/>
          </a:xfrm>
        </p:spPr>
        <p:txBody>
          <a:bodyPr/>
          <a:lstStyle/>
          <a:p>
            <a:r>
              <a:rPr lang="en-US" b="1" dirty="0" smtClean="0"/>
              <a:t>Personal challenge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D0257D1-CA83-D44C-A22F-897251B86A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                  </a:t>
            </a:r>
            <a:endParaRPr lang="en-US" dirty="0" smtClean="0"/>
          </a:p>
          <a:p>
            <a:pPr marL="0" indent="0">
              <a:buNone/>
            </a:pPr>
            <a:r>
              <a:rPr lang="en-US" sz="4000" dirty="0" smtClean="0"/>
              <a:t>             List of as many activities as you can 			     without stopping.</a:t>
            </a:r>
          </a:p>
          <a:p>
            <a:pPr marL="0" indent="0">
              <a:buNone/>
            </a:pPr>
            <a:endParaRPr lang="en-US" sz="4000" dirty="0"/>
          </a:p>
          <a:p>
            <a:pPr marL="0" indent="0">
              <a:buNone/>
            </a:pPr>
            <a:r>
              <a:rPr lang="en-US" sz="4000" dirty="0" smtClean="0"/>
              <a:t>	     Extension: do the same adding other   	     	     examples of your own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809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51885" y="1554317"/>
            <a:ext cx="4688230" cy="374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7800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8461"/>
          </a:xfrm>
        </p:spPr>
        <p:txBody>
          <a:bodyPr/>
          <a:lstStyle/>
          <a:p>
            <a:r>
              <a:rPr lang="en-GB" b="1" dirty="0" smtClean="0"/>
              <a:t>Variations for the teacher</a:t>
            </a:r>
            <a:endParaRPr lang="fr-F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21828"/>
            <a:ext cx="10515600" cy="4955135"/>
          </a:xfrm>
        </p:spPr>
        <p:txBody>
          <a:bodyPr/>
          <a:lstStyle/>
          <a:p>
            <a:r>
              <a:rPr lang="en-GB" dirty="0" smtClean="0"/>
              <a:t>Go through the slides again using 1</a:t>
            </a:r>
            <a:r>
              <a:rPr lang="en-GB" baseline="30000" dirty="0" smtClean="0"/>
              <a:t>st</a:t>
            </a:r>
            <a:r>
              <a:rPr lang="en-GB" dirty="0" smtClean="0"/>
              <a:t> person plural or 3rd singular.</a:t>
            </a:r>
          </a:p>
          <a:p>
            <a:r>
              <a:rPr lang="en-GB" dirty="0" smtClean="0"/>
              <a:t>Do a dictation or gap-fill listening activity.</a:t>
            </a:r>
          </a:p>
          <a:p>
            <a:r>
              <a:rPr lang="en-GB" dirty="0" smtClean="0"/>
              <a:t>Do another guessing game where pupils make up their own example activities.</a:t>
            </a:r>
          </a:p>
          <a:p>
            <a:r>
              <a:rPr lang="en-GB" dirty="0" smtClean="0"/>
              <a:t>Get pupils to write out a mini-essay using/adapting this material.</a:t>
            </a:r>
          </a:p>
          <a:p>
            <a:r>
              <a:rPr lang="en-GB" dirty="0" smtClean="0"/>
              <a:t>Provide a text with this language included for intensive input-output work.</a:t>
            </a:r>
          </a:p>
          <a:p>
            <a:r>
              <a:rPr lang="en-GB" dirty="0" smtClean="0"/>
              <a:t>Provide a set of short texts recycling this language and </a:t>
            </a:r>
            <a:r>
              <a:rPr lang="en-GB" dirty="0" smtClean="0"/>
              <a:t>some </a:t>
            </a:r>
            <a:r>
              <a:rPr lang="en-GB" dirty="0" smtClean="0"/>
              <a:t>new language.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2632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9692" y="1648813"/>
            <a:ext cx="4712616" cy="3560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073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7566" y="1776841"/>
            <a:ext cx="4096867" cy="3304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063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5805" y="1804275"/>
            <a:ext cx="6340390" cy="324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46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5043" y="1557366"/>
            <a:ext cx="4541914" cy="374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416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6194" y="1414097"/>
            <a:ext cx="8059611" cy="4029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194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6338" y="1429338"/>
            <a:ext cx="3999323" cy="399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9183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233</Words>
  <Application>Microsoft Office PowerPoint</Application>
  <PresentationFormat>Widescreen</PresentationFormat>
  <Paragraphs>47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Arial</vt:lpstr>
      <vt:lpstr>Calibri</vt:lpstr>
      <vt:lpstr>Calibri Light</vt:lpstr>
      <vt:lpstr>Office Theme</vt:lpstr>
      <vt:lpstr>Qu’est-ce que tu as fait pendant les vacances?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Comment dit-on? How do you say?</vt:lpstr>
      <vt:lpstr>Pairwork guessing game</vt:lpstr>
      <vt:lpstr>Personal challenge</vt:lpstr>
      <vt:lpstr>Variations for the teacher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 animaux</dc:title>
  <dc:creator>Steven Smith</dc:creator>
  <cp:lastModifiedBy>Steven Smith</cp:lastModifiedBy>
  <cp:revision>28</cp:revision>
  <dcterms:modified xsi:type="dcterms:W3CDTF">2018-05-28T11:18:44Z</dcterms:modified>
</cp:coreProperties>
</file>